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3"/>
  </p:notesMasterIdLst>
  <p:sldIdLst>
    <p:sldId id="305" r:id="rId2"/>
    <p:sldId id="256" r:id="rId3"/>
    <p:sldId id="312" r:id="rId4"/>
    <p:sldId id="311" r:id="rId5"/>
    <p:sldId id="291" r:id="rId6"/>
    <p:sldId id="315" r:id="rId7"/>
    <p:sldId id="314" r:id="rId8"/>
    <p:sldId id="298" r:id="rId9"/>
    <p:sldId id="299" r:id="rId10"/>
    <p:sldId id="300" r:id="rId11"/>
    <p:sldId id="287" r:id="rId12"/>
    <p:sldId id="292" r:id="rId13"/>
    <p:sldId id="318" r:id="rId14"/>
    <p:sldId id="317" r:id="rId15"/>
    <p:sldId id="316" r:id="rId16"/>
    <p:sldId id="319" r:id="rId17"/>
    <p:sldId id="274" r:id="rId18"/>
    <p:sldId id="275" r:id="rId19"/>
    <p:sldId id="276" r:id="rId20"/>
    <p:sldId id="277" r:id="rId21"/>
    <p:sldId id="282" r:id="rId22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43"/>
    <p:restoredTop sz="72388"/>
  </p:normalViewPr>
  <p:slideViewPr>
    <p:cSldViewPr snapToGrid="0" snapToObjects="1">
      <p:cViewPr varScale="1">
        <p:scale>
          <a:sx n="45" d="100"/>
          <a:sy n="45" d="100"/>
        </p:scale>
        <p:origin x="19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f>
</file>

<file path=ppt/media/image2.png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coenraets.org</a:t>
            </a:r>
            <a:r>
              <a:rPr lang="en-US" dirty="0"/>
              <a:t>/present/react/#3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slides.com</a:t>
            </a:r>
            <a:r>
              <a:rPr lang="en-US" dirty="0"/>
              <a:t>/</a:t>
            </a:r>
            <a:r>
              <a:rPr lang="en-US" dirty="0" err="1"/>
              <a:t>alexanderfarennikov</a:t>
            </a:r>
            <a:r>
              <a:rPr lang="en-US" dirty="0"/>
              <a:t>/react-</a:t>
            </a:r>
            <a:r>
              <a:rPr lang="en-US" dirty="0" err="1"/>
              <a:t>js</a:t>
            </a:r>
            <a:r>
              <a:rPr lang="en-US" dirty="0"/>
              <a:t>-fundamentals/</a:t>
            </a:r>
            <a:r>
              <a:rPr lang="en-US" dirty="0" err="1"/>
              <a:t>fullscreen</a:t>
            </a:r>
            <a:r>
              <a:rPr lang="en-US" dirty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scotch.io</a:t>
            </a:r>
            <a:r>
              <a:rPr lang="en-US" dirty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Fetch model info from </a:t>
            </a:r>
            <a:r>
              <a:rPr lang="en-US" dirty="0" err="1"/>
              <a:t>BatteryService</a:t>
            </a:r>
            <a:r>
              <a:rPr lang="en-US" dirty="0"/>
              <a:t> and calculate then update state</a:t>
            </a:r>
          </a:p>
        </p:txBody>
      </p:sp>
    </p:spTree>
    <p:extLst>
      <p:ext uri="{BB962C8B-B14F-4D97-AF65-F5344CB8AC3E}">
        <p14:creationId xmlns:p14="http://schemas.microsoft.com/office/powerpoint/2010/main" val="56804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234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8639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6745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the component is in the form of a function (</a:t>
            </a:r>
            <a:r>
              <a:rPr lang="en-US" dirty="0"/>
              <a:t>ES6 Arrow Function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). A component declared in this form is called a </a:t>
            </a:r>
            <a:r>
              <a:rPr lang="en-US" dirty="0"/>
              <a:t>functional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If there is no </a:t>
            </a:r>
            <a:r>
              <a:rPr lang="en-US" dirty="0"/>
              <a:t>state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the</a:t>
            </a:r>
            <a:r>
              <a:rPr lang="en-US" dirty="0"/>
              <a:t> </a:t>
            </a:r>
            <a:r>
              <a:rPr lang="en-US" dirty="0" err="1"/>
              <a:t>lifecycle</a:t>
            </a:r>
            <a:r>
              <a:rPr lang="en-US" sz="2200" b="0" i="1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 not needed, it is a good pattern to declare it as a function type.</a:t>
            </a: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components are suitable for </a:t>
            </a:r>
            <a:r>
              <a:rPr lang="en-US" dirty="0"/>
              <a:t>Presentational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because they have no state and they depend only on the </a:t>
            </a:r>
            <a:r>
              <a:rPr lang="en-US" dirty="0"/>
              <a:t>props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that is received from higher 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366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Otherwise react will not re-render, and possibly overwrite your state.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8632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irbnb/javascript/tree/master/react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pPr marL="180975" indent="0">
              <a:buNone/>
            </a:pPr>
            <a:endParaRPr lang="en-US" b="1" dirty="0"/>
          </a:p>
          <a:p>
            <a:pPr marL="180975" indent="0">
              <a:buNone/>
            </a:pPr>
            <a:endParaRPr lang="en-US" b="1" dirty="0"/>
          </a:p>
          <a:p>
            <a:pPr marL="180975" indent="0" algn="ctr">
              <a:buNone/>
            </a:pPr>
            <a:r>
              <a:rPr lang="en-US" b="1" dirty="0"/>
              <a:t>Building Tesla’s Battery Range Calculator</a:t>
            </a:r>
          </a:p>
          <a:p>
            <a:pPr marL="180975" indent="0" algn="ctr">
              <a:buNone/>
            </a:pPr>
            <a:r>
              <a:rPr lang="en-US" b="1" dirty="0"/>
              <a:t> with ReactJS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9973" y="2487841"/>
            <a:ext cx="3559628" cy="266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413100"/>
            <a:ext cx="11099700" cy="5118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Never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changes</a:t>
            </a:r>
            <a:r>
              <a:rPr lang="en-US" dirty="0"/>
              <a:t> </a:t>
            </a:r>
            <a:r>
              <a:rPr lang="en-US" i="1" dirty="0"/>
              <a:t>props</a:t>
            </a:r>
            <a:r>
              <a:rPr lang="en-US" dirty="0"/>
              <a:t>!</a:t>
            </a:r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This is the </a:t>
            </a:r>
            <a:r>
              <a:rPr lang="en-US" dirty="0">
                <a:solidFill>
                  <a:srgbClr val="92D050"/>
                </a:solidFill>
              </a:rPr>
              <a:t>responsibility for the parent </a:t>
            </a: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C9D3D68D-48FC-814F-BAF9-C88F5F9F7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033" y="1927224"/>
            <a:ext cx="10380731" cy="61800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43691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960" y="-32443"/>
            <a:ext cx="11099799" cy="2158999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596102" y="4744744"/>
            <a:ext cx="2049517" cy="9144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2205202" y="6596043"/>
            <a:ext cx="1313793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260959" y="6607621"/>
            <a:ext cx="1313793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6248889" y="6607621"/>
            <a:ext cx="1470793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8351126" y="6607621"/>
            <a:ext cx="1433349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10415919" y="6596043"/>
            <a:ext cx="1433349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</p:cNvCxnSpPr>
          <p:nvPr/>
        </p:nvCxnSpPr>
        <p:spPr>
          <a:xfrm flipH="1">
            <a:off x="2753054" y="5682300"/>
            <a:ext cx="3605048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562726" y="568230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487018" y="568230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891252" y="568628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564571" y="3457651"/>
            <a:ext cx="2049517" cy="9144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App.</a:t>
            </a:r>
            <a:r>
              <a:rPr lang="en-US" sz="1800" b="1" kern="1200" dirty="0" err="1">
                <a:solidFill>
                  <a:srgbClr val="C00000"/>
                </a:solidFill>
                <a:highlight>
                  <a:srgbClr val="FFFF00"/>
                </a:highlight>
                <a:latin typeface="Calibri" panose="020F0502020204030204"/>
              </a:rPr>
              <a:t>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620860" y="437205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8658964" y="577005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502818" y="583160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744108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934485" y="60947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958999" y="598447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6090900" y="2618495"/>
            <a:ext cx="1041625" cy="601129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Index.js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551464" y="321962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850514" y="495163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782385" y="762929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2875-E647-DE40-8DE0-309ECA55C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App.js</a:t>
            </a:r>
            <a:r>
              <a:rPr lang="en-US" b="1" dirty="0"/>
              <a:t>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0FCE5F-70A9-9342-A604-05FA229F9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3925" y="2619375"/>
            <a:ext cx="11099799" cy="6286499"/>
          </a:xfrm>
        </p:spPr>
        <p:txBody>
          <a:bodyPr/>
          <a:lstStyle/>
          <a:p>
            <a:pPr marL="180975" indent="0">
              <a:buNone/>
            </a:pPr>
            <a:r>
              <a:rPr lang="en-US" dirty="0"/>
              <a:t>import React, { Component } from 'react';</a:t>
            </a:r>
            <a:br>
              <a:rPr lang="en-US" dirty="0"/>
            </a:br>
            <a:r>
              <a:rPr lang="en-US" dirty="0"/>
              <a:t>import Header from './components/Header/Header’;</a:t>
            </a:r>
          </a:p>
          <a:p>
            <a:pPr marL="180975" indent="0">
              <a:buNone/>
            </a:pPr>
            <a:r>
              <a:rPr lang="en-US" dirty="0"/>
              <a:t>class App extends Component {</a:t>
            </a:r>
            <a:br>
              <a:rPr lang="en-US" dirty="0"/>
            </a:br>
            <a:r>
              <a:rPr lang="en-US" dirty="0"/>
              <a:t>	render() {</a:t>
            </a:r>
            <a:br>
              <a:rPr lang="en-US" dirty="0"/>
            </a:br>
            <a:r>
              <a:rPr lang="en-US" dirty="0"/>
              <a:t>	   return (</a:t>
            </a:r>
            <a:br>
              <a:rPr lang="en-US" dirty="0"/>
            </a:br>
            <a:r>
              <a:rPr lang="en-US" dirty="0"/>
              <a:t>		&lt;div </a:t>
            </a:r>
            <a:r>
              <a:rPr lang="en-US" dirty="0" err="1"/>
              <a:t>className</a:t>
            </a:r>
            <a:r>
              <a:rPr lang="en-US" dirty="0"/>
              <a:t>="App"&gt;</a:t>
            </a:r>
            <a:br>
              <a:rPr lang="en-US" dirty="0"/>
            </a:br>
            <a:r>
              <a:rPr lang="en-US" dirty="0"/>
              <a:t>			&lt;Header /&gt; </a:t>
            </a:r>
            <a:br>
              <a:rPr lang="en-US" dirty="0"/>
            </a:br>
            <a:r>
              <a:rPr lang="en-US" dirty="0"/>
              <a:t>		&lt;/div&gt;</a:t>
            </a:r>
            <a:br>
              <a:rPr lang="en-US" dirty="0"/>
            </a:br>
            <a:r>
              <a:rPr lang="en-US" dirty="0"/>
              <a:t>		);</a:t>
            </a:r>
            <a:br>
              <a:rPr lang="en-US" dirty="0"/>
            </a:br>
            <a:r>
              <a:rPr lang="en-US" dirty="0"/>
              <a:t>     }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178671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39B2E-F8DC-444A-8830-EC916DBE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Header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0BB1F-034A-864C-A352-150ED4DD1E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buNone/>
            </a:pPr>
            <a:r>
              <a:rPr lang="en-US" dirty="0"/>
              <a:t>import React from 'react';</a:t>
            </a:r>
            <a:br>
              <a:rPr lang="en-US" dirty="0"/>
            </a:br>
            <a:r>
              <a:rPr lang="en-US" dirty="0"/>
              <a:t>import './</a:t>
            </a:r>
            <a:r>
              <a:rPr lang="en-US" dirty="0" err="1"/>
              <a:t>Header.css</a:t>
            </a:r>
            <a:r>
              <a:rPr lang="en-US" dirty="0"/>
              <a:t>';</a:t>
            </a:r>
            <a:br>
              <a:rPr lang="en-US" dirty="0"/>
            </a:br>
            <a:r>
              <a:rPr lang="en-US" dirty="0"/>
              <a:t>import </a:t>
            </a:r>
            <a:r>
              <a:rPr lang="en-US" dirty="0" err="1"/>
              <a:t>logoUrl</a:t>
            </a:r>
            <a:r>
              <a:rPr lang="en-US" dirty="0"/>
              <a:t> from '../../assets/logo.</a:t>
            </a:r>
            <a:r>
              <a:rPr lang="en-US" dirty="0" err="1"/>
              <a:t>svg</a:t>
            </a:r>
            <a:r>
              <a:rPr lang="en-US" dirty="0"/>
              <a:t>';</a:t>
            </a:r>
            <a:r>
              <a:rPr lang="en-US" dirty="0" err="1"/>
              <a:t>const</a:t>
            </a:r>
            <a:r>
              <a:rPr lang="en-US" dirty="0"/>
              <a:t> </a:t>
            </a:r>
          </a:p>
          <a:p>
            <a:pPr marL="180975" indent="0">
              <a:buNone/>
            </a:pPr>
            <a:r>
              <a:rPr lang="en-US" dirty="0"/>
              <a:t>Header = () =&gt; (</a:t>
            </a:r>
            <a:br>
              <a:rPr lang="en-US" dirty="0"/>
            </a:br>
            <a:r>
              <a:rPr lang="en-US" dirty="0"/>
              <a:t>	&lt;div </a:t>
            </a:r>
            <a:r>
              <a:rPr lang="en-US" dirty="0" err="1"/>
              <a:t>className</a:t>
            </a:r>
            <a:r>
              <a:rPr lang="en-US" dirty="0"/>
              <a:t>="header"&gt;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={</a:t>
            </a:r>
            <a:r>
              <a:rPr lang="en-US" dirty="0" err="1"/>
              <a:t>logoUrl</a:t>
            </a:r>
            <a:r>
              <a:rPr lang="en-US" dirty="0"/>
              <a:t>} alt="Tesla" /&gt;</a:t>
            </a:r>
            <a:br>
              <a:rPr lang="en-US" dirty="0"/>
            </a:br>
            <a:r>
              <a:rPr lang="en-US" dirty="0"/>
              <a:t>	&lt;/div&gt;</a:t>
            </a:r>
            <a:br>
              <a:rPr lang="en-US" dirty="0"/>
            </a:br>
            <a:r>
              <a:rPr lang="en-US" dirty="0"/>
              <a:t>)</a:t>
            </a:r>
          </a:p>
          <a:p>
            <a:pPr marL="180975" indent="0">
              <a:buNone/>
            </a:pPr>
            <a:r>
              <a:rPr lang="en-US" dirty="0"/>
              <a:t>export default Header;</a:t>
            </a:r>
          </a:p>
        </p:txBody>
      </p:sp>
    </p:spTree>
    <p:extLst>
      <p:ext uri="{BB962C8B-B14F-4D97-AF65-F5344CB8AC3E}">
        <p14:creationId xmlns:p14="http://schemas.microsoft.com/office/powerpoint/2010/main" val="6963366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48334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b="1" dirty="0"/>
              <a:t>Do not! Change</a:t>
            </a:r>
            <a:r>
              <a:rPr lang="en-US" dirty="0"/>
              <a:t> state with: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>
                <a:solidFill>
                  <a:srgbClr val="FF0000"/>
                </a:solidFill>
              </a:rPr>
              <a:t>newState</a:t>
            </a: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endParaRPr lang="en-US" sz="4400" b="1" i="1" dirty="0"/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Use: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4400" b="1" i="1" dirty="0"/>
              <a:t>  </a:t>
            </a:r>
            <a:r>
              <a:rPr lang="en-US" sz="4400" b="1" i="1" dirty="0" err="1">
                <a:solidFill>
                  <a:srgbClr val="FFC000"/>
                </a:solidFill>
              </a:rPr>
              <a:t>this.setState</a:t>
            </a:r>
            <a:r>
              <a:rPr lang="en-US" sz="4400" b="1" i="1" dirty="0">
                <a:solidFill>
                  <a:srgbClr val="FFC000"/>
                </a:solidFill>
              </a:rPr>
              <a:t>( { </a:t>
            </a:r>
            <a:r>
              <a:rPr lang="mr-IN" sz="4400" b="1" i="1" dirty="0">
                <a:solidFill>
                  <a:srgbClr val="FFC000"/>
                </a:solidFill>
              </a:rPr>
              <a:t>…</a:t>
            </a:r>
            <a:r>
              <a:rPr lang="nl-NL" sz="4400" b="1" i="1" dirty="0">
                <a:solidFill>
                  <a:srgbClr val="FFC000"/>
                </a:solidFill>
              </a:rPr>
              <a:t> </a:t>
            </a:r>
            <a:r>
              <a:rPr lang="en-US" sz="4400" b="1" i="1" dirty="0">
                <a:solidFill>
                  <a:srgbClr val="FFC000"/>
                </a:solidFill>
              </a:rPr>
              <a:t>} )</a:t>
            </a:r>
          </a:p>
          <a:p>
            <a:pPr lvl="0" algn="ctr">
              <a:spcBef>
                <a:spcPts val="0"/>
              </a:spcBef>
              <a:buNone/>
            </a:pPr>
            <a:endParaRPr lang="en-US" sz="4400" b="1" i="1" dirty="0">
              <a:solidFill>
                <a:srgbClr val="FFC000"/>
              </a:solidFill>
            </a:endParaRPr>
          </a:p>
          <a:p>
            <a:pPr lv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887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80A97-E463-C54F-B970-B28BF8B4E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652B28-69C2-9549-93DF-604E6C7E08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buNone/>
            </a:pPr>
            <a:r>
              <a:rPr lang="en-US" b="1" dirty="0" err="1"/>
              <a:t>statsUpdate</a:t>
            </a:r>
            <a:r>
              <a:rPr lang="en-US" b="1" dirty="0"/>
              <a:t>( )</a:t>
            </a:r>
            <a:r>
              <a:rPr lang="en-US" dirty="0"/>
              <a:t> {</a:t>
            </a:r>
            <a:br>
              <a:rPr lang="en-US" dirty="0"/>
            </a:br>
            <a:r>
              <a:rPr lang="en-US" dirty="0" err="1"/>
              <a:t>const</a:t>
            </a:r>
            <a:r>
              <a:rPr lang="en-US" dirty="0"/>
              <a:t> </a:t>
            </a:r>
            <a:r>
              <a:rPr lang="en-US" dirty="0" err="1"/>
              <a:t>carModels</a:t>
            </a:r>
            <a:r>
              <a:rPr lang="en-US" dirty="0"/>
              <a:t> = ['60', '60D', '75', '75D', '90D'];</a:t>
            </a:r>
            <a:br>
              <a:rPr lang="en-US" dirty="0"/>
            </a:br>
            <a:br>
              <a:rPr lang="en-US" dirty="0"/>
            </a:br>
            <a:r>
              <a:rPr lang="en-US" dirty="0"/>
              <a:t>	</a:t>
            </a:r>
            <a:r>
              <a:rPr lang="en-US" dirty="0" err="1">
                <a:solidFill>
                  <a:srgbClr val="FFC000"/>
                </a:solidFill>
              </a:rPr>
              <a:t>this.setState</a:t>
            </a:r>
            <a:r>
              <a:rPr lang="en-US" dirty="0"/>
              <a:t>({</a:t>
            </a:r>
            <a:br>
              <a:rPr lang="en-US" dirty="0"/>
            </a:br>
            <a:r>
              <a:rPr lang="en-US" dirty="0"/>
              <a:t>		</a:t>
            </a:r>
            <a:r>
              <a:rPr lang="en-US" dirty="0" err="1"/>
              <a:t>carstats</a:t>
            </a:r>
            <a:r>
              <a:rPr lang="en-US" dirty="0"/>
              <a:t>: </a:t>
            </a:r>
            <a:r>
              <a:rPr lang="en-US" dirty="0" err="1"/>
              <a:t>this.calculateStats</a:t>
            </a:r>
            <a:r>
              <a:rPr lang="en-US" dirty="0"/>
              <a:t>(</a:t>
            </a:r>
            <a:r>
              <a:rPr lang="en-US" dirty="0" err="1"/>
              <a:t>carModels</a:t>
            </a:r>
            <a:r>
              <a:rPr lang="en-US" dirty="0"/>
              <a:t>, 		</a:t>
            </a:r>
            <a:r>
              <a:rPr lang="en-US" dirty="0" err="1"/>
              <a:t>this.state.config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	}) 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815316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Unmounting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componentWillMount()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componentDidMount()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componentWillReceiveProps()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shouldComponentUpdate()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componentDidUpdate()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componentWillUnmount()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install?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412999"/>
            <a:ext cx="11099799" cy="5321299"/>
          </a:xfrm>
        </p:spPr>
        <p:txBody>
          <a:bodyPr/>
          <a:lstStyle/>
          <a:p>
            <a:pPr marL="625475" lvl="1" indent="0">
              <a:buNone/>
            </a:pPr>
            <a:r>
              <a:rPr lang="en-US" dirty="0"/>
              <a:t>Install </a:t>
            </a:r>
            <a:r>
              <a:rPr lang="en-US" dirty="0" err="1">
                <a:solidFill>
                  <a:srgbClr val="FFFF00"/>
                </a:solidFill>
              </a:rPr>
              <a:t>git</a:t>
            </a:r>
            <a:endParaRPr lang="en-US" dirty="0">
              <a:solidFill>
                <a:srgbClr val="FFFF00"/>
              </a:solidFill>
            </a:endParaRPr>
          </a:p>
          <a:p>
            <a:pPr marL="625475" lvl="1" indent="0">
              <a:buNone/>
            </a:pPr>
            <a:r>
              <a:rPr lang="en-US" dirty="0"/>
              <a:t>Install </a:t>
            </a:r>
            <a:r>
              <a:rPr lang="en-US" dirty="0">
                <a:solidFill>
                  <a:srgbClr val="FFFF00"/>
                </a:solidFill>
              </a:rPr>
              <a:t>node</a:t>
            </a:r>
          </a:p>
        </p:txBody>
      </p:sp>
    </p:spTree>
    <p:extLst>
      <p:ext uri="{BB962C8B-B14F-4D97-AF65-F5344CB8AC3E}">
        <p14:creationId xmlns:p14="http://schemas.microsoft.com/office/powerpoint/2010/main" val="143040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Github</a:t>
            </a:r>
            <a:r>
              <a:rPr lang="en-US" dirty="0"/>
              <a:t> workshop!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743200"/>
            <a:ext cx="11889740" cy="5585459"/>
          </a:xfrm>
        </p:spPr>
        <p:txBody>
          <a:bodyPr/>
          <a:lstStyle/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	</a:t>
            </a:r>
            <a:r>
              <a:rPr lang="en-US" sz="2400" dirty="0">
                <a:solidFill>
                  <a:srgbClr val="FFFF00"/>
                </a:solidFill>
              </a:rPr>
              <a:t>git clone </a:t>
            </a:r>
            <a:r>
              <a:rPr lang="en-US" sz="2400" dirty="0"/>
              <a:t>https://</a:t>
            </a:r>
            <a:r>
              <a:rPr lang="en-US" sz="2400" dirty="0" err="1"/>
              <a:t>github.com</a:t>
            </a:r>
            <a:r>
              <a:rPr lang="en-US" sz="2400" dirty="0"/>
              <a:t>/petereijgermans11/workshop-</a:t>
            </a:r>
            <a:r>
              <a:rPr lang="en-US" sz="2400" dirty="0" err="1"/>
              <a:t>reactjs</a:t>
            </a:r>
            <a:r>
              <a:rPr lang="en-US" sz="2400" dirty="0"/>
              <a:t>-</a:t>
            </a:r>
            <a:r>
              <a:rPr lang="en-US" sz="2400" dirty="0" err="1"/>
              <a:t>vuejs.git</a:t>
            </a:r>
            <a:endParaRPr lang="en-US" sz="24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cd</a:t>
            </a:r>
            <a:r>
              <a:rPr lang="en-US" sz="2800" dirty="0"/>
              <a:t> workshop-</a:t>
            </a:r>
            <a:r>
              <a:rPr lang="en-US" sz="2800" dirty="0" err="1"/>
              <a:t>reactjs</a:t>
            </a:r>
            <a:r>
              <a:rPr lang="en-US" sz="2800" dirty="0"/>
              <a:t>-</a:t>
            </a:r>
            <a:r>
              <a:rPr lang="en-US" sz="2800" dirty="0" err="1"/>
              <a:t>vuejs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        cd ./</a:t>
            </a:r>
            <a:r>
              <a:rPr lang="en-US" sz="2800" dirty="0" err="1"/>
              <a:t>reactjs</a:t>
            </a:r>
            <a:r>
              <a:rPr lang="en-US" sz="2800" dirty="0"/>
              <a:t>-app  </a:t>
            </a:r>
          </a:p>
          <a:p>
            <a:pPr marL="180975" indent="0">
              <a:buNone/>
            </a:pPr>
            <a:r>
              <a:rPr lang="en-US" sz="2800" dirty="0">
                <a:solidFill>
                  <a:srgbClr val="FFFF00"/>
                </a:solidFill>
              </a:rPr>
              <a:t>       yarn</a:t>
            </a:r>
            <a:endParaRPr lang="en-US" sz="2800" dirty="0"/>
          </a:p>
          <a:p>
            <a:pPr marL="180975" indent="0"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FF00"/>
                </a:solidFill>
              </a:rPr>
              <a:t>yarn start</a:t>
            </a:r>
          </a:p>
          <a:p>
            <a:pPr marL="180975" indent="0">
              <a:buNone/>
            </a:pPr>
            <a:r>
              <a:rPr lang="en-US" sz="2800" dirty="0"/>
              <a:t>	</a:t>
            </a:r>
          </a:p>
          <a:p>
            <a:pPr marL="180975" indent="0">
              <a:buNone/>
            </a:pPr>
            <a:r>
              <a:rPr lang="en-US" sz="2800" b="1" dirty="0"/>
              <a:t>       # Happy hacking ! ;-)</a:t>
            </a:r>
          </a:p>
        </p:txBody>
      </p:sp>
    </p:spTree>
    <p:extLst>
      <p:ext uri="{BB962C8B-B14F-4D97-AF65-F5344CB8AC3E}">
        <p14:creationId xmlns:p14="http://schemas.microsoft.com/office/powerpoint/2010/main" val="1955820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>
                <a:solidFill>
                  <a:srgbClr val="92D050"/>
                </a:solidFill>
              </a:rPr>
              <a:t>elcome</a:t>
            </a:r>
            <a:r>
              <a:rPr lang="en-US" sz="2800" dirty="0"/>
              <a:t> {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92D050"/>
                </a:solidFill>
              </a:rPr>
              <a:t>&lt;</a:t>
            </a:r>
            <a:r>
              <a:rPr lang="en-US" sz="3200" b="1" i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>
                <a:solidFill>
                  <a:srgbClr val="92D050"/>
                </a:solidFill>
              </a:rPr>
              <a:t>elcome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33128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>
                <a:solidFill>
                  <a:srgbClr val="92D05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92D050"/>
                </a:solidFill>
              </a:rPr>
              <a:t>&lt;</a:t>
            </a:r>
            <a:r>
              <a:rPr lang="en-US" sz="3200" b="1" i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>
                <a:solidFill>
                  <a:srgbClr val="92D050"/>
                </a:solidFill>
              </a:rPr>
              <a:t>elcome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64670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b="1" i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>
                <a:solidFill>
                  <a:srgbClr val="92D050"/>
                </a:solidFill>
              </a:rPr>
              <a:t>elcome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C000"/>
                </a:solidFill>
              </a:rPr>
              <a:t>extends</a:t>
            </a:r>
            <a:r>
              <a:rPr lang="en-US" sz="2800" dirty="0"/>
              <a:t>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</a:t>
            </a:r>
            <a:r>
              <a:rPr lang="en-US" sz="2800" dirty="0">
                <a:solidFill>
                  <a:srgbClr val="FFC000"/>
                </a:solidFill>
              </a:rPr>
              <a:t>render( ) 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	</a:t>
            </a:r>
            <a:r>
              <a:rPr lang="en-US" sz="2800" dirty="0">
                <a:solidFill>
                  <a:srgbClr val="92D050"/>
                </a:solidFill>
              </a:rPr>
              <a:t>return</a:t>
            </a:r>
            <a:r>
              <a:rPr lang="en-US" sz="2800" dirty="0"/>
              <a:t> &lt;div&gt;Hello </a:t>
            </a:r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3200" dirty="0">
                <a:solidFill>
                  <a:srgbClr val="FFFF00"/>
                </a:solidFill>
              </a:rPr>
              <a:t> </a:t>
            </a:r>
            <a:r>
              <a:rPr lang="en-US" sz="3200" dirty="0" err="1">
                <a:solidFill>
                  <a:srgbClr val="FFFF00"/>
                </a:solidFill>
              </a:rPr>
              <a:t>this.props.name</a:t>
            </a:r>
            <a:r>
              <a:rPr lang="en-US" sz="3200" dirty="0">
                <a:solidFill>
                  <a:srgbClr val="FFFF00"/>
                </a:solidFill>
              </a:rPr>
              <a:t> </a:t>
            </a:r>
            <a:r>
              <a:rPr lang="en-US" sz="32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}</a:t>
            </a:r>
            <a:r>
              <a:rPr lang="en-US" sz="3200" dirty="0">
                <a:solidFill>
                  <a:srgbClr val="FFFF00"/>
                </a:solidFill>
              </a:rPr>
              <a:t> </a:t>
            </a:r>
            <a:r>
              <a:rPr lang="en-US" sz="2800" dirty="0"/>
              <a:t>&lt;/div&gt;; </a:t>
            </a:r>
            <a:r>
              <a:rPr lang="en-US" sz="3600" b="1" i="1" dirty="0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>
              <a:solidFill>
                <a:srgbClr val="FFC000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</a:p>
          <a:p>
            <a:pPr marL="180975" indent="0">
              <a:spcBef>
                <a:spcPts val="0"/>
              </a:spcBef>
              <a:buNone/>
            </a:pPr>
            <a:endParaRPr lang="en-US" sz="2800" dirty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/>
              <a:t>	</a:t>
            </a:r>
            <a:r>
              <a:rPr lang="en-US" sz="2800" i="1" dirty="0">
                <a:solidFill>
                  <a:srgbClr val="92D050"/>
                </a:solidFill>
              </a:rPr>
              <a:t>&lt;</a:t>
            </a:r>
            <a:r>
              <a:rPr lang="en-US" sz="3200" b="1" i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W</a:t>
            </a:r>
            <a:r>
              <a:rPr lang="en-US" sz="2800" i="1" dirty="0">
                <a:solidFill>
                  <a:srgbClr val="92D050"/>
                </a:solidFill>
              </a:rPr>
              <a:t>elcome name="Sara" 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>
              <a:solidFill>
                <a:srgbClr val="92D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150298"/>
              </p:ext>
            </p:extLst>
          </p:nvPr>
        </p:nvGraphicFramePr>
        <p:xfrm>
          <a:off x="1530158" y="8328760"/>
          <a:ext cx="3277370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73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i="1" dirty="0">
                          <a:solidFill>
                            <a:schemeClr val="tx1"/>
                          </a:solidFill>
                        </a:rPr>
                        <a:t>Hello Sara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6078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914400" lvl="1" indent="-228600" rtl="0">
              <a:spcBef>
                <a:spcPts val="0"/>
              </a:spcBef>
            </a:pPr>
            <a:r>
              <a:rPr lang="en-US" dirty="0"/>
              <a:t>Get properties from parent component</a:t>
            </a:r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C000"/>
                </a:solidFill>
              </a:rPr>
              <a:t>this.state</a:t>
            </a:r>
            <a:endParaRPr lang="en-US" dirty="0">
              <a:solidFill>
                <a:srgbClr val="FFC000"/>
              </a:solidFill>
            </a:endParaRPr>
          </a:p>
          <a:p>
            <a:pPr marL="914400" lvl="1" indent="-228600">
              <a:spcBef>
                <a:spcPts val="0"/>
              </a:spcBef>
            </a:pPr>
            <a:r>
              <a:rPr lang="en-US" dirty="0"/>
              <a:t>Local state within components</a:t>
            </a:r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export class 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	return &lt;h1&gt;Hello, </a:t>
            </a:r>
            <a:r>
              <a:rPr lang="en-US" sz="2000" b="1" dirty="0">
                <a:solidFill>
                  <a:srgbClr val="FFFF00"/>
                </a:solidFill>
              </a:rPr>
              <a:t>{ </a:t>
            </a:r>
            <a:r>
              <a:rPr lang="en-US" sz="2000" b="1" dirty="0" err="1">
                <a:solidFill>
                  <a:srgbClr val="FFFF00"/>
                </a:solidFill>
              </a:rPr>
              <a:t>this.props.name</a:t>
            </a:r>
            <a:r>
              <a:rPr lang="en-US" sz="2000" b="1" dirty="0">
                <a:solidFill>
                  <a:srgbClr val="FFFF00"/>
                </a:solidFill>
              </a:rPr>
              <a:t> }</a:t>
            </a:r>
            <a:r>
              <a:rPr lang="en-US" sz="2000" dirty="0"/>
              <a:t>&lt;/h1&gt;;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class </a:t>
            </a:r>
            <a:r>
              <a:rPr lang="en-US" sz="2000" b="1" dirty="0">
                <a:solidFill>
                  <a:srgbClr val="FFC000"/>
                </a:solidFill>
              </a:rPr>
              <a:t>App </a:t>
            </a:r>
            <a:r>
              <a:rPr lang="en-US" sz="2000" dirty="0"/>
              <a:t>extends </a:t>
            </a:r>
            <a:r>
              <a:rPr lang="en-US" sz="2000" dirty="0" err="1"/>
              <a:t>React.Component</a:t>
            </a:r>
            <a:r>
              <a:rPr lang="en-US" sz="2000" dirty="0"/>
              <a:t>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</a:t>
            </a:r>
            <a:r>
              <a:rPr lang="en-US" sz="2000" dirty="0">
                <a:solidFill>
                  <a:srgbClr val="FFC000"/>
                </a:solidFill>
              </a:rPr>
              <a:t>render( ) </a:t>
            </a:r>
            <a:r>
              <a:rPr lang="en-US" sz="2000" dirty="0"/>
              <a:t>{  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	return 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		 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name="Sarah"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name=”Ellis"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			&lt;</a:t>
            </a:r>
            <a:r>
              <a:rPr lang="en-US" sz="2000" b="1" dirty="0">
                <a:solidFill>
                  <a:srgbClr val="92D050"/>
                </a:solidFill>
              </a:rPr>
              <a:t>Welcome</a:t>
            </a:r>
            <a:r>
              <a:rPr lang="en-US" sz="2000" dirty="0">
                <a:solidFill>
                  <a:srgbClr val="92D050"/>
                </a:solidFill>
              </a:rPr>
              <a:t> </a:t>
            </a:r>
            <a:r>
              <a:rPr lang="en-US" sz="2000" dirty="0"/>
              <a:t>name=”Maria"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		&lt;/div&gt;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	}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}</a:t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>
                <a:solidFill>
                  <a:srgbClr val="FFC000"/>
                </a:solidFill>
              </a:rPr>
              <a:t>&lt;App /&gt;, </a:t>
            </a:r>
            <a:r>
              <a:rPr lang="en-US" sz="2000" dirty="0" err="1"/>
              <a:t>document.getElementById</a:t>
            </a:r>
            <a:r>
              <a:rPr lang="en-US" sz="2000" dirty="0"/>
              <a:t>(</a:t>
            </a:r>
            <a:r>
              <a:rPr lang="en-US" sz="2000" dirty="0">
                <a:solidFill>
                  <a:srgbClr val="FFC000"/>
                </a:solidFill>
              </a:rPr>
              <a:t>'root</a:t>
            </a:r>
            <a:r>
              <a:rPr lang="en-US" sz="2000" dirty="0"/>
              <a:t>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8527</TotalTime>
  <Words>429</Words>
  <Application>Microsoft Macintosh PowerPoint</Application>
  <PresentationFormat>Custom</PresentationFormat>
  <Paragraphs>198</Paragraphs>
  <Slides>21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Andale Mono</vt:lpstr>
      <vt:lpstr>Arial</vt:lpstr>
      <vt:lpstr>Calibri</vt:lpstr>
      <vt:lpstr>Consolas</vt:lpstr>
      <vt:lpstr>Helvetica Neue</vt:lpstr>
      <vt:lpstr>Wingdings</vt:lpstr>
      <vt:lpstr>Black</vt:lpstr>
      <vt:lpstr>PowerPoint Presentation</vt:lpstr>
      <vt:lpstr>PowerPoint Presentation</vt:lpstr>
      <vt:lpstr>What to install?</vt:lpstr>
      <vt:lpstr> Github workshop!</vt:lpstr>
      <vt:lpstr>Syntax Component</vt:lpstr>
      <vt:lpstr>Syntax Component</vt:lpstr>
      <vt:lpstr>Syntax Component</vt:lpstr>
      <vt:lpstr>Component: class</vt:lpstr>
      <vt:lpstr>PowerPoint Presentation</vt:lpstr>
      <vt:lpstr>this.props</vt:lpstr>
      <vt:lpstr>PowerPoint Presentation</vt:lpstr>
      <vt:lpstr>Components tree</vt:lpstr>
      <vt:lpstr>App.js component</vt:lpstr>
      <vt:lpstr>Header component</vt:lpstr>
      <vt:lpstr>this.setState()</vt:lpstr>
      <vt:lpstr>this.setState()</vt:lpstr>
      <vt:lpstr>Component: lifecycles</vt:lpstr>
      <vt:lpstr>Component: lifecycles</vt:lpstr>
      <vt:lpstr>Component: lifecycles</vt:lpstr>
      <vt:lpstr>Component: lifecycles</vt:lpstr>
      <vt:lpstr>Additional information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146</cp:revision>
  <dcterms:modified xsi:type="dcterms:W3CDTF">2018-11-28T21:33:19Z</dcterms:modified>
</cp:coreProperties>
</file>